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298" r:id="rId14"/>
    <p:sldId id="299" r:id="rId15"/>
    <p:sldId id="300" r:id="rId16"/>
    <p:sldId id="315" r:id="rId17"/>
    <p:sldId id="316" r:id="rId18"/>
    <p:sldId id="317" r:id="rId19"/>
    <p:sldId id="318" r:id="rId20"/>
    <p:sldId id="301" r:id="rId21"/>
    <p:sldId id="302" r:id="rId22"/>
    <p:sldId id="303" r:id="rId23"/>
    <p:sldId id="304" r:id="rId24"/>
    <p:sldId id="329" r:id="rId25"/>
    <p:sldId id="323" r:id="rId26"/>
    <p:sldId id="319" r:id="rId27"/>
    <p:sldId id="320" r:id="rId28"/>
    <p:sldId id="321" r:id="rId29"/>
    <p:sldId id="322" r:id="rId30"/>
    <p:sldId id="324" r:id="rId31"/>
    <p:sldId id="325" r:id="rId32"/>
    <p:sldId id="326" r:id="rId33"/>
    <p:sldId id="328" r:id="rId34"/>
    <p:sldId id="273" r:id="rId35"/>
    <p:sldId id="26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Nhat" initials="PN" lastIdx="1" clrIdx="0">
    <p:extLst>
      <p:ext uri="{19B8F6BF-5375-455C-9EA6-DF929625EA0E}">
        <p15:presenceInfo xmlns:p15="http://schemas.microsoft.com/office/powerpoint/2012/main" userId="6656d7074185ad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A525-0DEA-4925-8A00-2145B50C5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4EDA-99AD-48E0-843E-05E5053B7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AD193-61D5-4B8C-9593-EFFC9F65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25D98-CA4E-475D-A9BA-3935EB92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141E3-B0C0-4F34-BF52-1B2F2241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C1FB-3B61-4A66-9297-4783C313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329A6-970C-4AE3-BE0B-3F8471BF3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17E33-2772-4EDF-9DE9-FD6C2F06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F0D4-F720-4109-BA56-948A4487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233F-2F7F-4239-889E-C24AA1F4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4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33FF7-AD91-44B4-A9FE-DC7B545FC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20D8A-7C8B-44A8-A452-E2BD3388C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48D89-6C15-4FD9-B044-EF64CD78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4F21F-A7B3-4E1C-AF03-2C0E9D6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FA962-A2E6-4371-9766-DF996553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1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9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9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D230-6509-4833-823C-0DC4D61C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05B5E-E0F6-46F9-A80A-113EE0B49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3DB70-7BC9-41F2-8836-6C54B947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748B7-EB31-46AB-AEF6-340B732F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3FEA-D3DC-4EC6-AED9-64C167C3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4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2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0272-45FA-4040-8686-4C1562B7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2084E-7DF3-4FA1-96FA-755256E7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33381-F154-4A56-88E6-9772100C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95E2-43C4-44DA-93D1-6E7182BD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B2F7-1CEF-4706-B629-E7696ABB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2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B326-EB11-4293-A4E3-6B83FA1D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4516-0418-4317-8918-64B09FA3B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2514D-ECEA-445D-BA57-951549B3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E8738-D14D-46FA-AACB-FA1EEAAB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4F707-8C27-4900-871E-EC47EC62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3ED88-9F59-4C70-A0B3-679126AA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1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293C-5F94-4529-9FBE-59CF253F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79078-53D1-4179-A0E5-1A3EB090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96680-9E28-4FC6-8C0D-2C02D2C8B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AD20A-F807-4338-8A4D-E04C30C36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85958-98ED-47E0-96C1-737638851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98103-2C56-466A-9201-38524B5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3300A-1AA6-4C01-A1E0-2475A786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E8EBF-4C44-4236-AFB1-50FBDCB2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0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15A5-4180-4B18-930D-8315CCDA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FA589-AE0E-47B7-AD56-F4E6F1A5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958B2-5AC1-4B45-B13B-91DB5F03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00E8A-B07C-48C2-9A84-7F36B24F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B9F5E-8E5A-4AF0-B5B9-6E78BC61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DEAAC-0246-41F8-92C8-A4C348F3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0F352-2007-4907-B0CB-601A1F9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8A4D-3712-4A04-B61D-2FE0B5F6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89E1-BFF6-42A5-B216-8F06E2372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559A1-3DA4-4925-9B7F-17D474DFB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79EE5-18E7-4297-A08B-1D27BA9C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1E98E-E9E1-42D6-B673-BECF166B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D252-6628-4A89-A25B-1E8CA112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1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C43E-C500-4CCE-ABF0-FCBA8A72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E5635-73D3-45FB-AF0C-CBF66DBC6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DE2C5-7D44-4C69-848B-01F55C03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7503-AA66-45AF-B5CE-FEFB06EF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A99F4-380E-4592-B266-7FAA5996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957B3-AB63-4B0E-AA60-D9BCBBED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6A5DC-0814-4A3C-8600-6A11027F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115-E6D1-4828-AFDA-A10A4A9F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44FF7-B387-4BCA-BB28-4D1EEA9F7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F257-BB9A-46ED-BDD0-22A69405114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EFFA8-6FA2-41D0-A704-39FF66D08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3400E-2E32-4E7D-A94B-3FE1F41A1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DB71-2B71-4AB1-A2CB-3F3B364C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4B14-4FDC-7C49-A67F-3A9BBF73350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8237-1152-9342-B613-515DE3B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1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5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0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2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7A95FC-F9D2-4164-87BC-3EEB8D6DD82D}"/>
              </a:ext>
            </a:extLst>
          </p:cNvPr>
          <p:cNvSpPr txBox="1"/>
          <p:nvPr/>
        </p:nvSpPr>
        <p:spPr>
          <a:xfrm>
            <a:off x="38500" y="180705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5D929-E4CA-4326-A011-056046AC2C0F}"/>
              </a:ext>
            </a:extLst>
          </p:cNvPr>
          <p:cNvSpPr txBox="1"/>
          <p:nvPr/>
        </p:nvSpPr>
        <p:spPr>
          <a:xfrm>
            <a:off x="38500" y="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F712A7-EF09-41CD-8AE3-ECDB8DB5C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8259"/>
            <a:ext cx="12192000" cy="30761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CA7C87-F512-40D2-9ACD-BBFC496EF83C}"/>
              </a:ext>
            </a:extLst>
          </p:cNvPr>
          <p:cNvSpPr txBox="1"/>
          <p:nvPr/>
        </p:nvSpPr>
        <p:spPr>
          <a:xfrm>
            <a:off x="1857675" y="522294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AAEE52-1490-433E-A86C-8B469E7940B7}"/>
              </a:ext>
            </a:extLst>
          </p:cNvPr>
          <p:cNvSpPr txBox="1"/>
          <p:nvPr/>
        </p:nvSpPr>
        <p:spPr>
          <a:xfrm>
            <a:off x="5476773" y="522294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76674B-1CF0-4901-AE14-9E6C01517C51}"/>
              </a:ext>
            </a:extLst>
          </p:cNvPr>
          <p:cNvSpPr txBox="1"/>
          <p:nvPr/>
        </p:nvSpPr>
        <p:spPr>
          <a:xfrm>
            <a:off x="8834386" y="522294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64F9B6-E8AC-4D7D-8219-177A4AFAA018}"/>
              </a:ext>
            </a:extLst>
          </p:cNvPr>
          <p:cNvSpPr txBox="1"/>
          <p:nvPr/>
        </p:nvSpPr>
        <p:spPr>
          <a:xfrm>
            <a:off x="1732547" y="290683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6471A3-38D0-499B-8649-6B9D9C9F5169}"/>
              </a:ext>
            </a:extLst>
          </p:cNvPr>
          <p:cNvSpPr txBox="1"/>
          <p:nvPr/>
        </p:nvSpPr>
        <p:spPr>
          <a:xfrm>
            <a:off x="3378467" y="290683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66CC65-2503-4B0D-90F0-2CA3992033F0}"/>
              </a:ext>
            </a:extLst>
          </p:cNvPr>
          <p:cNvSpPr txBox="1"/>
          <p:nvPr/>
        </p:nvSpPr>
        <p:spPr>
          <a:xfrm>
            <a:off x="5544151" y="2906829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C378CE-BA99-4065-89E3-170FA91FF6AB}"/>
              </a:ext>
            </a:extLst>
          </p:cNvPr>
          <p:cNvSpPr txBox="1"/>
          <p:nvPr/>
        </p:nvSpPr>
        <p:spPr>
          <a:xfrm>
            <a:off x="6720704" y="2906829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25617-3D45-4944-B938-4FCD248D4158}"/>
              </a:ext>
            </a:extLst>
          </p:cNvPr>
          <p:cNvSpPr txBox="1"/>
          <p:nvPr/>
        </p:nvSpPr>
        <p:spPr>
          <a:xfrm>
            <a:off x="8033835" y="290682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5264AE-B3CB-4871-822F-C9E4DCDB6733}"/>
              </a:ext>
            </a:extLst>
          </p:cNvPr>
          <p:cNvSpPr txBox="1"/>
          <p:nvPr/>
        </p:nvSpPr>
        <p:spPr>
          <a:xfrm>
            <a:off x="9662577" y="2906827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D471E72-7967-4C79-9EAD-7251878A2631}"/>
              </a:ext>
            </a:extLst>
          </p:cNvPr>
          <p:cNvSpPr/>
          <p:nvPr/>
        </p:nvSpPr>
        <p:spPr>
          <a:xfrm>
            <a:off x="335902" y="5982977"/>
            <a:ext cx="11569959" cy="79104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A5DB107-0FEA-4EE6-AD61-5B1EA2D7717E}"/>
              </a:ext>
            </a:extLst>
          </p:cNvPr>
          <p:cNvSpPr/>
          <p:nvPr/>
        </p:nvSpPr>
        <p:spPr>
          <a:xfrm>
            <a:off x="349520" y="5982977"/>
            <a:ext cx="11569959" cy="791047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47FE21-21DE-487D-9D40-6299F814DF30}"/>
              </a:ext>
            </a:extLst>
          </p:cNvPr>
          <p:cNvSpPr/>
          <p:nvPr/>
        </p:nvSpPr>
        <p:spPr>
          <a:xfrm>
            <a:off x="4683967" y="1222310"/>
            <a:ext cx="2920482" cy="104640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68443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3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4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9C6ADA-DF2F-4FF0-A37B-21045BA96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75309"/>
            <a:ext cx="12192000" cy="3580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2438F-FF97-4515-8968-35944023A5FA}"/>
              </a:ext>
            </a:extLst>
          </p:cNvPr>
          <p:cNvSpPr txBox="1"/>
          <p:nvPr/>
        </p:nvSpPr>
        <p:spPr>
          <a:xfrm>
            <a:off x="540521" y="1394156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0F0AE-A040-426B-9F00-2AE1646FAE8E}"/>
              </a:ext>
            </a:extLst>
          </p:cNvPr>
          <p:cNvSpPr txBox="1"/>
          <p:nvPr/>
        </p:nvSpPr>
        <p:spPr>
          <a:xfrm>
            <a:off x="1863319" y="5140678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B6C672-FE44-43B2-88B7-129C27A922C4}"/>
              </a:ext>
            </a:extLst>
          </p:cNvPr>
          <p:cNvSpPr txBox="1"/>
          <p:nvPr/>
        </p:nvSpPr>
        <p:spPr>
          <a:xfrm>
            <a:off x="5828928" y="5140678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D38F65-E645-4926-B05A-2CD826443317}"/>
              </a:ext>
            </a:extLst>
          </p:cNvPr>
          <p:cNvSpPr txBox="1"/>
          <p:nvPr/>
        </p:nvSpPr>
        <p:spPr>
          <a:xfrm>
            <a:off x="9371025" y="510957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0A4E9D-EF0A-415B-839C-8A729BA07794}"/>
              </a:ext>
            </a:extLst>
          </p:cNvPr>
          <p:cNvSpPr txBox="1"/>
          <p:nvPr/>
        </p:nvSpPr>
        <p:spPr>
          <a:xfrm>
            <a:off x="1473469" y="2559503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45194-2160-4F70-AA78-B67DEDD100EB}"/>
              </a:ext>
            </a:extLst>
          </p:cNvPr>
          <p:cNvSpPr txBox="1"/>
          <p:nvPr/>
        </p:nvSpPr>
        <p:spPr>
          <a:xfrm>
            <a:off x="2589999" y="255950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F87CB-0564-436E-844B-521FA393B156}"/>
              </a:ext>
            </a:extLst>
          </p:cNvPr>
          <p:cNvSpPr txBox="1"/>
          <p:nvPr/>
        </p:nvSpPr>
        <p:spPr>
          <a:xfrm>
            <a:off x="3706529" y="2566084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8357A8-ABF9-4994-B80F-64FD2649519C}"/>
              </a:ext>
            </a:extLst>
          </p:cNvPr>
          <p:cNvSpPr txBox="1"/>
          <p:nvPr/>
        </p:nvSpPr>
        <p:spPr>
          <a:xfrm>
            <a:off x="5256196" y="2559501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50B14-5C05-477B-A9AF-4E3D69431C08}"/>
              </a:ext>
            </a:extLst>
          </p:cNvPr>
          <p:cNvSpPr txBox="1"/>
          <p:nvPr/>
        </p:nvSpPr>
        <p:spPr>
          <a:xfrm>
            <a:off x="6073972" y="255950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22C2F0-E4EE-4173-AE74-B3BDBB475FFE}"/>
              </a:ext>
            </a:extLst>
          </p:cNvPr>
          <p:cNvSpPr txBox="1"/>
          <p:nvPr/>
        </p:nvSpPr>
        <p:spPr>
          <a:xfrm>
            <a:off x="6833536" y="2566084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DA8F83-8770-4E51-BD59-96D915FBF233}"/>
              </a:ext>
            </a:extLst>
          </p:cNvPr>
          <p:cNvSpPr txBox="1"/>
          <p:nvPr/>
        </p:nvSpPr>
        <p:spPr>
          <a:xfrm>
            <a:off x="8779073" y="2598003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AB953-85AE-44C0-9618-06DF1ABB9D39}"/>
              </a:ext>
            </a:extLst>
          </p:cNvPr>
          <p:cNvSpPr txBox="1"/>
          <p:nvPr/>
        </p:nvSpPr>
        <p:spPr>
          <a:xfrm>
            <a:off x="9698671" y="2575709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C102A4-D43B-4C44-AC2A-B7ED378F87B7}"/>
              </a:ext>
            </a:extLst>
          </p:cNvPr>
          <p:cNvSpPr txBox="1"/>
          <p:nvPr/>
        </p:nvSpPr>
        <p:spPr>
          <a:xfrm>
            <a:off x="10583379" y="2559499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71B69E-D8E2-4A5A-B498-64D58B9AFFA2}"/>
              </a:ext>
            </a:extLst>
          </p:cNvPr>
          <p:cNvSpPr/>
          <p:nvPr/>
        </p:nvSpPr>
        <p:spPr>
          <a:xfrm>
            <a:off x="335902" y="5982977"/>
            <a:ext cx="11569959" cy="79104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6CD7690-D194-42E5-9C4B-738A186C9EA1}"/>
              </a:ext>
            </a:extLst>
          </p:cNvPr>
          <p:cNvSpPr/>
          <p:nvPr/>
        </p:nvSpPr>
        <p:spPr>
          <a:xfrm>
            <a:off x="349520" y="5982977"/>
            <a:ext cx="11569959" cy="791047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598D6A-C057-48B2-9733-3EC5E5EFCC40}"/>
              </a:ext>
            </a:extLst>
          </p:cNvPr>
          <p:cNvSpPr/>
          <p:nvPr/>
        </p:nvSpPr>
        <p:spPr>
          <a:xfrm>
            <a:off x="4674258" y="445958"/>
            <a:ext cx="2920482" cy="104640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1691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9C6ADA-DF2F-4FF0-A37B-21045BA96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65684"/>
            <a:ext cx="12192000" cy="3503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2438F-FF97-4515-8968-35944023A5FA}"/>
              </a:ext>
            </a:extLst>
          </p:cNvPr>
          <p:cNvSpPr txBox="1"/>
          <p:nvPr/>
        </p:nvSpPr>
        <p:spPr>
          <a:xfrm>
            <a:off x="569398" y="146405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CB1C09-7180-4FF1-A1AB-6E0EABCEE863}"/>
              </a:ext>
            </a:extLst>
          </p:cNvPr>
          <p:cNvSpPr txBox="1"/>
          <p:nvPr/>
        </p:nvSpPr>
        <p:spPr>
          <a:xfrm>
            <a:off x="2238704" y="515992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84E03F-EC50-495C-A394-46FC9E5C94FE}"/>
              </a:ext>
            </a:extLst>
          </p:cNvPr>
          <p:cNvSpPr txBox="1"/>
          <p:nvPr/>
        </p:nvSpPr>
        <p:spPr>
          <a:xfrm>
            <a:off x="6685736" y="5159928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39414B-DF5A-414E-9C72-31E20C38C419}"/>
              </a:ext>
            </a:extLst>
          </p:cNvPr>
          <p:cNvSpPr txBox="1"/>
          <p:nvPr/>
        </p:nvSpPr>
        <p:spPr>
          <a:xfrm>
            <a:off x="10237458" y="509143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93036-F23F-4253-8039-7A8CA267C828}"/>
              </a:ext>
            </a:extLst>
          </p:cNvPr>
          <p:cNvSpPr txBox="1"/>
          <p:nvPr/>
        </p:nvSpPr>
        <p:spPr>
          <a:xfrm>
            <a:off x="1473469" y="2559503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1CCB63-F9A1-47F2-968E-E7750B74F00D}"/>
              </a:ext>
            </a:extLst>
          </p:cNvPr>
          <p:cNvSpPr txBox="1"/>
          <p:nvPr/>
        </p:nvSpPr>
        <p:spPr>
          <a:xfrm>
            <a:off x="2339743" y="2559503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7D4219-3191-42D4-8781-5496B022EF4E}"/>
              </a:ext>
            </a:extLst>
          </p:cNvPr>
          <p:cNvSpPr txBox="1"/>
          <p:nvPr/>
        </p:nvSpPr>
        <p:spPr>
          <a:xfrm>
            <a:off x="3283017" y="2559501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9A1E7-D370-4D79-9F5B-A36B4D2BF445}"/>
              </a:ext>
            </a:extLst>
          </p:cNvPr>
          <p:cNvSpPr txBox="1"/>
          <p:nvPr/>
        </p:nvSpPr>
        <p:spPr>
          <a:xfrm>
            <a:off x="4226291" y="255950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AFEC90-3153-48A7-884B-567207B91009}"/>
              </a:ext>
            </a:extLst>
          </p:cNvPr>
          <p:cNvSpPr txBox="1"/>
          <p:nvPr/>
        </p:nvSpPr>
        <p:spPr>
          <a:xfrm>
            <a:off x="5538110" y="255868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799C9D-FDAB-452C-B9FD-2D24F5F7AEDC}"/>
              </a:ext>
            </a:extLst>
          </p:cNvPr>
          <p:cNvSpPr txBox="1"/>
          <p:nvPr/>
        </p:nvSpPr>
        <p:spPr>
          <a:xfrm>
            <a:off x="6338224" y="255868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A3063A-E80E-4A82-B63C-D550FBF2B7E3}"/>
              </a:ext>
            </a:extLst>
          </p:cNvPr>
          <p:cNvSpPr txBox="1"/>
          <p:nvPr/>
        </p:nvSpPr>
        <p:spPr>
          <a:xfrm>
            <a:off x="7034808" y="255868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73EAE5-4AAA-419E-B2B5-E69B8B7CDC8B}"/>
              </a:ext>
            </a:extLst>
          </p:cNvPr>
          <p:cNvSpPr txBox="1"/>
          <p:nvPr/>
        </p:nvSpPr>
        <p:spPr>
          <a:xfrm>
            <a:off x="8449721" y="255868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B5C5FB-EA88-4194-9BA5-9047D390481F}"/>
              </a:ext>
            </a:extLst>
          </p:cNvPr>
          <p:cNvSpPr txBox="1"/>
          <p:nvPr/>
        </p:nvSpPr>
        <p:spPr>
          <a:xfrm>
            <a:off x="10154251" y="2557044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2172EE-3345-4D8C-8F45-BBA433B42344}"/>
              </a:ext>
            </a:extLst>
          </p:cNvPr>
          <p:cNvSpPr txBox="1"/>
          <p:nvPr/>
        </p:nvSpPr>
        <p:spPr>
          <a:xfrm>
            <a:off x="10544101" y="2557044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945CA0-B23A-430F-B754-330C11C0368F}"/>
              </a:ext>
            </a:extLst>
          </p:cNvPr>
          <p:cNvSpPr txBox="1"/>
          <p:nvPr/>
        </p:nvSpPr>
        <p:spPr>
          <a:xfrm>
            <a:off x="10957528" y="2557044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65EA15-28C1-49A1-8D43-EDF1929CB37E}"/>
              </a:ext>
            </a:extLst>
          </p:cNvPr>
          <p:cNvSpPr txBox="1"/>
          <p:nvPr/>
        </p:nvSpPr>
        <p:spPr>
          <a:xfrm>
            <a:off x="11399996" y="2557044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9998624-AB27-4F5C-9C35-A362C27634AB}"/>
              </a:ext>
            </a:extLst>
          </p:cNvPr>
          <p:cNvSpPr/>
          <p:nvPr/>
        </p:nvSpPr>
        <p:spPr>
          <a:xfrm>
            <a:off x="335902" y="5982977"/>
            <a:ext cx="11569959" cy="79104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C436A0E-999F-4AAB-8010-6824E2EDC168}"/>
              </a:ext>
            </a:extLst>
          </p:cNvPr>
          <p:cNvSpPr/>
          <p:nvPr/>
        </p:nvSpPr>
        <p:spPr>
          <a:xfrm>
            <a:off x="349520" y="5982977"/>
            <a:ext cx="11569959" cy="791047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F3837D1-5F8A-4136-9D25-CB96789281AC}"/>
              </a:ext>
            </a:extLst>
          </p:cNvPr>
          <p:cNvSpPr/>
          <p:nvPr/>
        </p:nvSpPr>
        <p:spPr>
          <a:xfrm>
            <a:off x="4674258" y="450147"/>
            <a:ext cx="2920482" cy="104640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9604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41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E35D929-E4CA-4326-A011-056046AC2C0F}"/>
              </a:ext>
            </a:extLst>
          </p:cNvPr>
          <p:cNvSpPr txBox="1"/>
          <p:nvPr/>
        </p:nvSpPr>
        <p:spPr>
          <a:xfrm>
            <a:off x="3850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09115-4635-4EF1-92C5-A8F6247A2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441"/>
            <a:ext cx="12192000" cy="1190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874DA-80C1-4835-B987-3595DD726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922"/>
            <a:ext cx="12192000" cy="1313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E3BCB-1235-4A3F-9B95-710CE4FEB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9948"/>
            <a:ext cx="12191999" cy="141057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EEB751F-41C2-4208-BBA1-43E7284F8F62}"/>
              </a:ext>
            </a:extLst>
          </p:cNvPr>
          <p:cNvSpPr/>
          <p:nvPr/>
        </p:nvSpPr>
        <p:spPr>
          <a:xfrm>
            <a:off x="606393" y="938463"/>
            <a:ext cx="625642" cy="818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0B965F-6DD2-42AE-BE74-45CF0A936636}"/>
              </a:ext>
            </a:extLst>
          </p:cNvPr>
          <p:cNvSpPr/>
          <p:nvPr/>
        </p:nvSpPr>
        <p:spPr>
          <a:xfrm>
            <a:off x="606393" y="2571159"/>
            <a:ext cx="625642" cy="818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1665EF-06C1-486C-99D1-34A51D3ACF45}"/>
              </a:ext>
            </a:extLst>
          </p:cNvPr>
          <p:cNvSpPr/>
          <p:nvPr/>
        </p:nvSpPr>
        <p:spPr>
          <a:xfrm>
            <a:off x="606393" y="4279555"/>
            <a:ext cx="625642" cy="818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2E8CCA-F465-4475-9576-188A64BD39CC}"/>
              </a:ext>
            </a:extLst>
          </p:cNvPr>
          <p:cNvSpPr/>
          <p:nvPr/>
        </p:nvSpPr>
        <p:spPr>
          <a:xfrm>
            <a:off x="3936732" y="1959917"/>
            <a:ext cx="4668253" cy="16930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CHỈ NHỊP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F19E46-AA49-4917-B420-FBDA4CC48FAD}"/>
              </a:ext>
            </a:extLst>
          </p:cNvPr>
          <p:cNvCxnSpPr>
            <a:cxnSpLocks/>
          </p:cNvCxnSpPr>
          <p:nvPr/>
        </p:nvCxnSpPr>
        <p:spPr>
          <a:xfrm>
            <a:off x="1232035" y="1477478"/>
            <a:ext cx="2704697" cy="1479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577AF9-5B48-402E-95D3-96F6C43400B4}"/>
              </a:ext>
            </a:extLst>
          </p:cNvPr>
          <p:cNvCxnSpPr>
            <a:stCxn id="23" idx="6"/>
          </p:cNvCxnSpPr>
          <p:nvPr/>
        </p:nvCxnSpPr>
        <p:spPr>
          <a:xfrm flipV="1">
            <a:off x="1232035" y="2980232"/>
            <a:ext cx="270469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63756D-1906-4C63-9492-FE0C960852EF}"/>
              </a:ext>
            </a:extLst>
          </p:cNvPr>
          <p:cNvCxnSpPr>
            <a:stCxn id="24" idx="6"/>
          </p:cNvCxnSpPr>
          <p:nvPr/>
        </p:nvCxnSpPr>
        <p:spPr>
          <a:xfrm flipV="1">
            <a:off x="1232035" y="2988466"/>
            <a:ext cx="2704697" cy="1700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4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E59E96-D047-4657-9971-DC01EAE2BE36}"/>
              </a:ext>
            </a:extLst>
          </p:cNvPr>
          <p:cNvSpPr/>
          <p:nvPr/>
        </p:nvSpPr>
        <p:spPr>
          <a:xfrm>
            <a:off x="3877108" y="327172"/>
            <a:ext cx="4437776" cy="15016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CHỈ NHỊP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BC224C2-0FFB-46F1-B3BA-AEDCAD7E6483}"/>
              </a:ext>
            </a:extLst>
          </p:cNvPr>
          <p:cNvSpPr/>
          <p:nvPr/>
        </p:nvSpPr>
        <p:spPr>
          <a:xfrm>
            <a:off x="5557702" y="2504114"/>
            <a:ext cx="1076587" cy="15016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E0993C-10A7-4C06-A843-A39ED99EABFB}"/>
              </a:ext>
            </a:extLst>
          </p:cNvPr>
          <p:cNvSpPr/>
          <p:nvPr/>
        </p:nvSpPr>
        <p:spPr>
          <a:xfrm>
            <a:off x="2866235" y="4681056"/>
            <a:ext cx="6459523" cy="1728132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16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D4C45-8AB2-43F1-A602-C1720343C76A}"/>
              </a:ext>
            </a:extLst>
          </p:cNvPr>
          <p:cNvSpPr txBox="1"/>
          <p:nvPr/>
        </p:nvSpPr>
        <p:spPr>
          <a:xfrm>
            <a:off x="539016" y="24133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0D78D-DB8E-423F-8D02-18EE63D64534}"/>
              </a:ext>
            </a:extLst>
          </p:cNvPr>
          <p:cNvSpPr txBox="1"/>
          <p:nvPr/>
        </p:nvSpPr>
        <p:spPr>
          <a:xfrm>
            <a:off x="539016" y="34290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BDD2F0-D948-489C-B5B4-B095612F64E1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1108403" y="1808347"/>
            <a:ext cx="1541753" cy="1112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F1996B-A54F-408B-8883-D0689853C875}"/>
              </a:ext>
            </a:extLst>
          </p:cNvPr>
          <p:cNvSpPr/>
          <p:nvPr/>
        </p:nvSpPr>
        <p:spPr>
          <a:xfrm>
            <a:off x="2650156" y="884297"/>
            <a:ext cx="6891688" cy="18481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DD1BCD-3235-4853-AB28-AB5BC5EBD554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>
            <a:off x="1108403" y="3936832"/>
            <a:ext cx="1541753" cy="1356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06A513-BC35-4044-A6BD-2EF5BF3EB01A}"/>
              </a:ext>
            </a:extLst>
          </p:cNvPr>
          <p:cNvSpPr/>
          <p:nvPr/>
        </p:nvSpPr>
        <p:spPr>
          <a:xfrm>
            <a:off x="2650156" y="4368889"/>
            <a:ext cx="6891688" cy="18481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D4C45-8AB2-43F1-A602-C1720343C76A}"/>
              </a:ext>
            </a:extLst>
          </p:cNvPr>
          <p:cNvSpPr txBox="1"/>
          <p:nvPr/>
        </p:nvSpPr>
        <p:spPr>
          <a:xfrm>
            <a:off x="539016" y="24133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0D78D-DB8E-423F-8D02-18EE63D64534}"/>
              </a:ext>
            </a:extLst>
          </p:cNvPr>
          <p:cNvSpPr txBox="1"/>
          <p:nvPr/>
        </p:nvSpPr>
        <p:spPr>
          <a:xfrm>
            <a:off x="539016" y="34290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BDD2F0-D948-489C-B5B4-B095612F64E1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1108403" y="1808347"/>
            <a:ext cx="1541753" cy="1112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F1996B-A54F-408B-8883-D0689853C875}"/>
              </a:ext>
            </a:extLst>
          </p:cNvPr>
          <p:cNvSpPr/>
          <p:nvPr/>
        </p:nvSpPr>
        <p:spPr>
          <a:xfrm>
            <a:off x="2650156" y="884297"/>
            <a:ext cx="6891688" cy="18481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DD1BCD-3235-4853-AB28-AB5BC5EBD554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>
            <a:off x="1108403" y="3936832"/>
            <a:ext cx="1541753" cy="1356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06A513-BC35-4044-A6BD-2EF5BF3EB01A}"/>
              </a:ext>
            </a:extLst>
          </p:cNvPr>
          <p:cNvSpPr/>
          <p:nvPr/>
        </p:nvSpPr>
        <p:spPr>
          <a:xfrm>
            <a:off x="2650156" y="4368889"/>
            <a:ext cx="6891688" cy="18481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46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49B378-4BAD-49DB-9A23-A921E6900116}"/>
              </a:ext>
            </a:extLst>
          </p:cNvPr>
          <p:cNvSpPr txBox="1"/>
          <p:nvPr/>
        </p:nvSpPr>
        <p:spPr>
          <a:xfrm>
            <a:off x="64832" y="712758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87EA6-CA00-4ED2-A72D-1EDBED35E6AD}"/>
              </a:ext>
            </a:extLst>
          </p:cNvPr>
          <p:cNvSpPr txBox="1"/>
          <p:nvPr/>
        </p:nvSpPr>
        <p:spPr>
          <a:xfrm>
            <a:off x="0" y="1252043"/>
            <a:ext cx="12192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F5259-E204-4EA1-B950-8C18D2EC777C}"/>
              </a:ext>
            </a:extLst>
          </p:cNvPr>
          <p:cNvSpPr txBox="1"/>
          <p:nvPr/>
        </p:nvSpPr>
        <p:spPr>
          <a:xfrm>
            <a:off x="867693" y="1181258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A50CB-7220-4C53-91AE-C9DD13C28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032"/>
            <a:ext cx="11920251" cy="2067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B9A067-F6D5-49D8-B1BE-EC1EC0450064}"/>
              </a:ext>
            </a:extLst>
          </p:cNvPr>
          <p:cNvSpPr txBox="1"/>
          <p:nvPr/>
        </p:nvSpPr>
        <p:spPr>
          <a:xfrm>
            <a:off x="573714" y="449771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57E07-BB62-40D0-A308-FF7B642CE360}"/>
              </a:ext>
            </a:extLst>
          </p:cNvPr>
          <p:cNvSpPr txBox="1"/>
          <p:nvPr/>
        </p:nvSpPr>
        <p:spPr>
          <a:xfrm>
            <a:off x="1166998" y="40203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2E1E4-A5BA-4497-A1E9-BBD2C29AE52B}"/>
              </a:ext>
            </a:extLst>
          </p:cNvPr>
          <p:cNvSpPr txBox="1"/>
          <p:nvPr/>
        </p:nvSpPr>
        <p:spPr>
          <a:xfrm>
            <a:off x="3530638" y="4009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5629FA-5E21-429E-A685-E27AF5886673}"/>
              </a:ext>
            </a:extLst>
          </p:cNvPr>
          <p:cNvSpPr txBox="1"/>
          <p:nvPr/>
        </p:nvSpPr>
        <p:spPr>
          <a:xfrm>
            <a:off x="6096000" y="40068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7A371-F9A7-43CD-99F4-9FE1E5E47C23}"/>
              </a:ext>
            </a:extLst>
          </p:cNvPr>
          <p:cNvSpPr txBox="1"/>
          <p:nvPr/>
        </p:nvSpPr>
        <p:spPr>
          <a:xfrm>
            <a:off x="7386891" y="4009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0CC12-9BB8-499B-8479-0A85D0412CA4}"/>
              </a:ext>
            </a:extLst>
          </p:cNvPr>
          <p:cNvSpPr txBox="1"/>
          <p:nvPr/>
        </p:nvSpPr>
        <p:spPr>
          <a:xfrm>
            <a:off x="-69670" y="20447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5A20C-F875-4C0C-AB60-03F5BC9F4332}"/>
              </a:ext>
            </a:extLst>
          </p:cNvPr>
          <p:cNvSpPr txBox="1"/>
          <p:nvPr/>
        </p:nvSpPr>
        <p:spPr>
          <a:xfrm>
            <a:off x="1343549" y="-85740"/>
            <a:ext cx="364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FBDA8-7F5A-4287-B872-C739B330E0EF}"/>
              </a:ext>
            </a:extLst>
          </p:cNvPr>
          <p:cNvSpPr txBox="1"/>
          <p:nvPr/>
        </p:nvSpPr>
        <p:spPr>
          <a:xfrm>
            <a:off x="8815251" y="40068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89B6C-A97C-437A-998A-5E1F318ACAC9}"/>
              </a:ext>
            </a:extLst>
          </p:cNvPr>
          <p:cNvSpPr txBox="1"/>
          <p:nvPr/>
        </p:nvSpPr>
        <p:spPr>
          <a:xfrm>
            <a:off x="10388294" y="40360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299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755AA4-384C-4D30-B551-7B6DB0797850}"/>
              </a:ext>
            </a:extLst>
          </p:cNvPr>
          <p:cNvSpPr txBox="1"/>
          <p:nvPr/>
        </p:nvSpPr>
        <p:spPr>
          <a:xfrm>
            <a:off x="1158216" y="1563971"/>
            <a:ext cx="101104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11:</a:t>
            </a:r>
          </a:p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2AB09-3897-403D-BF38-3A2B6DFCC7F1}"/>
              </a:ext>
            </a:extLst>
          </p:cNvPr>
          <p:cNvSpPr txBox="1"/>
          <p:nvPr/>
        </p:nvSpPr>
        <p:spPr>
          <a:xfrm>
            <a:off x="10521323" y="2285281"/>
            <a:ext cx="5309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19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59D9D1-682B-4BCE-8E29-A6FF4C16F658}"/>
              </a:ext>
            </a:extLst>
          </p:cNvPr>
          <p:cNvSpPr txBox="1"/>
          <p:nvPr/>
        </p:nvSpPr>
        <p:spPr>
          <a:xfrm>
            <a:off x="0" y="88136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E7D43-F21E-4E28-AC3E-E1CDEE023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3" y="710213"/>
            <a:ext cx="7546553" cy="58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59D9D1-682B-4BCE-8E29-A6FF4C16F658}"/>
              </a:ext>
            </a:extLst>
          </p:cNvPr>
          <p:cNvSpPr txBox="1"/>
          <p:nvPr/>
        </p:nvSpPr>
        <p:spPr>
          <a:xfrm>
            <a:off x="0" y="88136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E7D43-F21E-4E28-AC3E-E1CDEE023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3543" y="710213"/>
            <a:ext cx="7138930" cy="61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59D9D1-682B-4BCE-8E29-A6FF4C16F658}"/>
              </a:ext>
            </a:extLst>
          </p:cNvPr>
          <p:cNvSpPr txBox="1"/>
          <p:nvPr/>
        </p:nvSpPr>
        <p:spPr>
          <a:xfrm>
            <a:off x="0" y="88136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60981-631A-4F92-A6E8-31D77072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" y="771181"/>
            <a:ext cx="12192000" cy="60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7BF1-6057-417C-8891-EFC55AC9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1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177FF-9204-408B-A113-58AABF14A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9" y="976013"/>
            <a:ext cx="10501162" cy="490597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DFEF8D-CA38-4403-8095-4B2816F9AFF6}"/>
              </a:ext>
            </a:extLst>
          </p:cNvPr>
          <p:cNvSpPr/>
          <p:nvPr/>
        </p:nvSpPr>
        <p:spPr>
          <a:xfrm>
            <a:off x="3291838" y="4694518"/>
            <a:ext cx="558266" cy="481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A0E0FF-22ED-4025-9E14-A182CA5CB5D6}"/>
              </a:ext>
            </a:extLst>
          </p:cNvPr>
          <p:cNvSpPr/>
          <p:nvPr/>
        </p:nvSpPr>
        <p:spPr>
          <a:xfrm>
            <a:off x="8341897" y="4720994"/>
            <a:ext cx="558266" cy="481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3FADB5-B041-4A04-B987-A08AE2A9E48B}"/>
              </a:ext>
            </a:extLst>
          </p:cNvPr>
          <p:cNvSpPr/>
          <p:nvPr/>
        </p:nvSpPr>
        <p:spPr>
          <a:xfrm>
            <a:off x="9408697" y="3073860"/>
            <a:ext cx="558266" cy="481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93396A-DD9A-48A1-9E93-807B323D2E65}"/>
              </a:ext>
            </a:extLst>
          </p:cNvPr>
          <p:cNvSpPr/>
          <p:nvPr/>
        </p:nvSpPr>
        <p:spPr>
          <a:xfrm>
            <a:off x="7057383" y="3633697"/>
            <a:ext cx="558266" cy="481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E40A13-87F3-4BE9-9A24-29EB58AB7D35}"/>
              </a:ext>
            </a:extLst>
          </p:cNvPr>
          <p:cNvSpPr/>
          <p:nvPr/>
        </p:nvSpPr>
        <p:spPr>
          <a:xfrm>
            <a:off x="8242371" y="2060944"/>
            <a:ext cx="558266" cy="481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5C3762-34D4-4575-BAAE-1BB6E7AD2512}"/>
              </a:ext>
            </a:extLst>
          </p:cNvPr>
          <p:cNvSpPr/>
          <p:nvPr/>
        </p:nvSpPr>
        <p:spPr>
          <a:xfrm>
            <a:off x="3353586" y="2060943"/>
            <a:ext cx="558266" cy="481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5B7164-7608-4AB2-9397-320A838A4B39}"/>
              </a:ext>
            </a:extLst>
          </p:cNvPr>
          <p:cNvSpPr/>
          <p:nvPr/>
        </p:nvSpPr>
        <p:spPr>
          <a:xfrm>
            <a:off x="3291838" y="4715753"/>
            <a:ext cx="558266" cy="481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539294-8456-4F55-98E1-87C2C37E1A8A}"/>
              </a:ext>
            </a:extLst>
          </p:cNvPr>
          <p:cNvSpPr/>
          <p:nvPr/>
        </p:nvSpPr>
        <p:spPr>
          <a:xfrm>
            <a:off x="4486157" y="3633697"/>
            <a:ext cx="558266" cy="481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B7BDEB-4115-41B1-8B48-B03897BA6D82}"/>
              </a:ext>
            </a:extLst>
          </p:cNvPr>
          <p:cNvSpPr/>
          <p:nvPr/>
        </p:nvSpPr>
        <p:spPr>
          <a:xfrm>
            <a:off x="2078859" y="3073860"/>
            <a:ext cx="558266" cy="481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55B8D2-7DCF-4F7E-92B2-5E33088511BB}"/>
              </a:ext>
            </a:extLst>
          </p:cNvPr>
          <p:cNvSpPr/>
          <p:nvPr/>
        </p:nvSpPr>
        <p:spPr>
          <a:xfrm>
            <a:off x="8341897" y="4715753"/>
            <a:ext cx="558266" cy="481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C3E78D-D619-4440-B30E-02FD3EF9BD27}"/>
              </a:ext>
            </a:extLst>
          </p:cNvPr>
          <p:cNvSpPr/>
          <p:nvPr/>
        </p:nvSpPr>
        <p:spPr>
          <a:xfrm>
            <a:off x="7057383" y="3633696"/>
            <a:ext cx="558266" cy="481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AF1430-A614-49AF-AC4D-C8466C5EE557}"/>
              </a:ext>
            </a:extLst>
          </p:cNvPr>
          <p:cNvSpPr/>
          <p:nvPr/>
        </p:nvSpPr>
        <p:spPr>
          <a:xfrm>
            <a:off x="9408697" y="3073859"/>
            <a:ext cx="558266" cy="481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017918-B174-4C46-AF11-15EE11B33BF3}"/>
              </a:ext>
            </a:extLst>
          </p:cNvPr>
          <p:cNvSpPr/>
          <p:nvPr/>
        </p:nvSpPr>
        <p:spPr>
          <a:xfrm>
            <a:off x="8226364" y="2055703"/>
            <a:ext cx="558266" cy="481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5031D6-470A-4E45-BDB6-A8BF77D7AF38}"/>
              </a:ext>
            </a:extLst>
          </p:cNvPr>
          <p:cNvSpPr/>
          <p:nvPr/>
        </p:nvSpPr>
        <p:spPr>
          <a:xfrm>
            <a:off x="4486157" y="3633695"/>
            <a:ext cx="558266" cy="481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00F062-BA11-4657-AC25-9C9E11C8F93E}"/>
              </a:ext>
            </a:extLst>
          </p:cNvPr>
          <p:cNvSpPr/>
          <p:nvPr/>
        </p:nvSpPr>
        <p:spPr>
          <a:xfrm>
            <a:off x="2078859" y="3073858"/>
            <a:ext cx="558266" cy="481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0F22D7-8D0F-4D85-8410-21797E2FB982}"/>
              </a:ext>
            </a:extLst>
          </p:cNvPr>
          <p:cNvSpPr/>
          <p:nvPr/>
        </p:nvSpPr>
        <p:spPr>
          <a:xfrm>
            <a:off x="3337579" y="2039708"/>
            <a:ext cx="558266" cy="481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6B3B-73DE-417C-B619-A1A4B7DA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28" y="1222414"/>
            <a:ext cx="5741943" cy="169009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7E897-CD60-419C-BCF7-5E62AA4CD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42" y="2676524"/>
            <a:ext cx="4239442" cy="4352926"/>
          </a:xfrm>
          <a:prstGeom prst="rect">
            <a:avLst/>
          </a:prstGeom>
          <a:effectLst>
            <a:softEdge rad="698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328A7-A715-4BB8-B4AB-CC88277C4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1225" y="2676524"/>
            <a:ext cx="4310198" cy="4181475"/>
          </a:xfrm>
          <a:prstGeom prst="rect">
            <a:avLst/>
          </a:prstGeom>
          <a:effectLst>
            <a:softEdge rad="584200"/>
          </a:effectLst>
        </p:spPr>
      </p:pic>
    </p:spTree>
    <p:extLst>
      <p:ext uri="{BB962C8B-B14F-4D97-AF65-F5344CB8AC3E}">
        <p14:creationId xmlns:p14="http://schemas.microsoft.com/office/powerpoint/2010/main" val="7462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E57659-1EC8-4ACC-B0BB-3CE74AD46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1577" y="0"/>
            <a:ext cx="6609805" cy="4119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DF121-8D70-4423-B41D-1906C4F7B7DD}"/>
              </a:ext>
            </a:extLst>
          </p:cNvPr>
          <p:cNvSpPr txBox="1"/>
          <p:nvPr/>
        </p:nvSpPr>
        <p:spPr>
          <a:xfrm>
            <a:off x="4253210" y="5007432"/>
            <a:ext cx="3746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BPM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AB1A16-CF3B-4938-95B1-4271150CFB3D}"/>
              </a:ext>
            </a:extLst>
          </p:cNvPr>
          <p:cNvSpPr txBox="1"/>
          <p:nvPr/>
        </p:nvSpPr>
        <p:spPr>
          <a:xfrm>
            <a:off x="664695" y="5794426"/>
            <a:ext cx="1092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NHỊP TAY PHẢI VỚI METRONOME 50BPM</a:t>
            </a:r>
          </a:p>
        </p:txBody>
      </p:sp>
    </p:spTree>
    <p:extLst>
      <p:ext uri="{BB962C8B-B14F-4D97-AF65-F5344CB8AC3E}">
        <p14:creationId xmlns:p14="http://schemas.microsoft.com/office/powerpoint/2010/main" val="6710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E57659-1EC8-4ACC-B0BB-3CE74AD46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246" y="0"/>
            <a:ext cx="6400800" cy="4119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C0FDC-975C-4124-949D-65920FC73E87}"/>
              </a:ext>
            </a:extLst>
          </p:cNvPr>
          <p:cNvSpPr txBox="1"/>
          <p:nvPr/>
        </p:nvSpPr>
        <p:spPr>
          <a:xfrm>
            <a:off x="4253210" y="4998723"/>
            <a:ext cx="3746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BPM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4791F-97AD-471B-8590-A874E8B60391}"/>
              </a:ext>
            </a:extLst>
          </p:cNvPr>
          <p:cNvSpPr txBox="1"/>
          <p:nvPr/>
        </p:nvSpPr>
        <p:spPr>
          <a:xfrm>
            <a:off x="664695" y="5794426"/>
            <a:ext cx="1091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NHỊP TAY TRÁI VỚI METRONOME 50BPM</a:t>
            </a:r>
          </a:p>
        </p:txBody>
      </p:sp>
    </p:spTree>
    <p:extLst>
      <p:ext uri="{BB962C8B-B14F-4D97-AF65-F5344CB8AC3E}">
        <p14:creationId xmlns:p14="http://schemas.microsoft.com/office/powerpoint/2010/main" val="42673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2CCBE-86FF-48AD-91E0-A435A526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88" y="0"/>
            <a:ext cx="8583223" cy="4177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A9160-AFF6-4CC5-9C44-20BBE3003E6D}"/>
              </a:ext>
            </a:extLst>
          </p:cNvPr>
          <p:cNvSpPr txBox="1"/>
          <p:nvPr/>
        </p:nvSpPr>
        <p:spPr>
          <a:xfrm>
            <a:off x="4253210" y="4981308"/>
            <a:ext cx="3746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BPM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78113-1A7E-4E3C-927B-47FD61FDCC09}"/>
              </a:ext>
            </a:extLst>
          </p:cNvPr>
          <p:cNvSpPr txBox="1"/>
          <p:nvPr/>
        </p:nvSpPr>
        <p:spPr>
          <a:xfrm>
            <a:off x="664695" y="5794426"/>
            <a:ext cx="1091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NHỊP HAI TRÁI VỚI METRONOME 50BPM</a:t>
            </a:r>
          </a:p>
        </p:txBody>
      </p:sp>
    </p:spTree>
    <p:extLst>
      <p:ext uri="{BB962C8B-B14F-4D97-AF65-F5344CB8AC3E}">
        <p14:creationId xmlns:p14="http://schemas.microsoft.com/office/powerpoint/2010/main" val="40660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DF3D13-823D-4560-B8E3-855821C9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94" y="-141138"/>
            <a:ext cx="8583223" cy="4353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B971E-C7B4-4539-AD55-D949035611C6}"/>
              </a:ext>
            </a:extLst>
          </p:cNvPr>
          <p:cNvSpPr txBox="1"/>
          <p:nvPr/>
        </p:nvSpPr>
        <p:spPr>
          <a:xfrm>
            <a:off x="4253210" y="4998712"/>
            <a:ext cx="3746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BPM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0303E-F9BC-4F36-970E-35BDE144FD7F}"/>
              </a:ext>
            </a:extLst>
          </p:cNvPr>
          <p:cNvSpPr txBox="1"/>
          <p:nvPr/>
        </p:nvSpPr>
        <p:spPr>
          <a:xfrm>
            <a:off x="664695" y="5794426"/>
            <a:ext cx="1091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NHỊP HAI TRÁI VỚI METRONOME 60BPM</a:t>
            </a:r>
          </a:p>
        </p:txBody>
      </p:sp>
    </p:spTree>
    <p:extLst>
      <p:ext uri="{BB962C8B-B14F-4D97-AF65-F5344CB8AC3E}">
        <p14:creationId xmlns:p14="http://schemas.microsoft.com/office/powerpoint/2010/main" val="1134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6DFB-E215-440B-A5AC-D0853B8F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357254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49A5D-F597-4A51-AC97-756BD2B40051}"/>
              </a:ext>
            </a:extLst>
          </p:cNvPr>
          <p:cNvSpPr txBox="1"/>
          <p:nvPr/>
        </p:nvSpPr>
        <p:spPr>
          <a:xfrm>
            <a:off x="63798" y="2886732"/>
            <a:ext cx="12192000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3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192F1-7041-433A-90B9-66299132F1B4}"/>
              </a:ext>
            </a:extLst>
          </p:cNvPr>
          <p:cNvSpPr txBox="1"/>
          <p:nvPr/>
        </p:nvSpPr>
        <p:spPr>
          <a:xfrm>
            <a:off x="2993473" y="2923234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71B659-42E4-4B60-8B42-FF0ACB9E1785}"/>
              </a:ext>
            </a:extLst>
          </p:cNvPr>
          <p:cNvSpPr/>
          <p:nvPr/>
        </p:nvSpPr>
        <p:spPr>
          <a:xfrm>
            <a:off x="21266" y="5539561"/>
            <a:ext cx="627321" cy="6804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3E6B8A-DC9E-453F-8A5F-98C64B0EADED}"/>
              </a:ext>
            </a:extLst>
          </p:cNvPr>
          <p:cNvSpPr txBox="1"/>
          <p:nvPr/>
        </p:nvSpPr>
        <p:spPr>
          <a:xfrm>
            <a:off x="1074752" y="707880"/>
            <a:ext cx="10042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NỐT NHẠC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82D04B-C1AB-4257-A4AF-78BBAD2E1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799"/>
            <a:ext cx="12191999" cy="5106201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71660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749A5D-F597-4A51-AC97-756BD2B40051}"/>
              </a:ext>
            </a:extLst>
          </p:cNvPr>
          <p:cNvSpPr txBox="1"/>
          <p:nvPr/>
        </p:nvSpPr>
        <p:spPr>
          <a:xfrm>
            <a:off x="0" y="0"/>
            <a:ext cx="12192000" cy="219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C6EBB0-E124-4508-9A57-D3FD40DF1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750"/>
            <a:ext cx="12192000" cy="38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749A5D-F597-4A51-AC97-756BD2B40051}"/>
              </a:ext>
            </a:extLst>
          </p:cNvPr>
          <p:cNvSpPr txBox="1"/>
          <p:nvPr/>
        </p:nvSpPr>
        <p:spPr>
          <a:xfrm>
            <a:off x="0" y="0"/>
            <a:ext cx="12192000" cy="219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D606B-CB05-41CC-9530-25F02371C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554"/>
            <a:ext cx="12192000" cy="36770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CE7B4B-73E4-4B2E-942F-C6EE321402CB}"/>
              </a:ext>
            </a:extLst>
          </p:cNvPr>
          <p:cNvSpPr/>
          <p:nvPr/>
        </p:nvSpPr>
        <p:spPr>
          <a:xfrm>
            <a:off x="2264735" y="4242390"/>
            <a:ext cx="616688" cy="1786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55A056-8AFB-41F8-8F33-D65EF838B048}"/>
              </a:ext>
            </a:extLst>
          </p:cNvPr>
          <p:cNvSpPr/>
          <p:nvPr/>
        </p:nvSpPr>
        <p:spPr>
          <a:xfrm>
            <a:off x="7520763" y="3895059"/>
            <a:ext cx="616688" cy="1786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8E63A3-D983-4AC7-976E-FB9599DA7091}"/>
              </a:ext>
            </a:extLst>
          </p:cNvPr>
          <p:cNvSpPr/>
          <p:nvPr/>
        </p:nvSpPr>
        <p:spPr>
          <a:xfrm>
            <a:off x="11018874" y="4242390"/>
            <a:ext cx="616688" cy="1786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028DE-EF75-4AA3-BA6D-F373F2E6E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009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8CA43-44E3-4EA4-9D89-CEA5DC1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92" y="1174459"/>
            <a:ext cx="4641908" cy="4177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E6792F-C900-4D5D-A7A4-37E8D412F7ED}"/>
              </a:ext>
            </a:extLst>
          </p:cNvPr>
          <p:cNvSpPr txBox="1"/>
          <p:nvPr/>
        </p:nvSpPr>
        <p:spPr>
          <a:xfrm>
            <a:off x="7642370" y="91847"/>
            <a:ext cx="4641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8EA7D-D560-4F58-AD14-BDB9A077CB14}"/>
              </a:ext>
            </a:extLst>
          </p:cNvPr>
          <p:cNvSpPr txBox="1"/>
          <p:nvPr/>
        </p:nvSpPr>
        <p:spPr>
          <a:xfrm>
            <a:off x="8789409" y="557165"/>
            <a:ext cx="530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29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5189-8C2A-4A9C-999B-90734CD5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9" y="2027755"/>
            <a:ext cx="11682101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Hát và đánh nhịp </a:t>
            </a:r>
            <a:r>
              <a:rPr lang="nl-NL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bài hát “Niềm tin thắp sáng trong em”.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13C12-B3C1-4655-B7D9-D7E2634874E0}"/>
              </a:ext>
            </a:extLst>
          </p:cNvPr>
          <p:cNvSpPr txBox="1"/>
          <p:nvPr/>
        </p:nvSpPr>
        <p:spPr>
          <a:xfrm>
            <a:off x="5868306" y="3191292"/>
            <a:ext cx="441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802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0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FECB-A63E-4F77-8B22-5A6B3E12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7617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86B6A-6B94-49C5-AA1C-539722549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26" y="1230673"/>
            <a:ext cx="7302147" cy="4016181"/>
          </a:xfrm>
        </p:spPr>
      </p:pic>
    </p:spTree>
    <p:extLst>
      <p:ext uri="{BB962C8B-B14F-4D97-AF65-F5344CB8AC3E}">
        <p14:creationId xmlns:p14="http://schemas.microsoft.com/office/powerpoint/2010/main" val="31711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E0F2-7A50-4A52-8EE1-87EB4C19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9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DA327-B77B-428F-BEDC-E9C33B99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7" y="182881"/>
            <a:ext cx="2449286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E0F2-7A50-4A52-8EE1-87EB4C19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38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B0B5A-06ED-448B-B851-33699D81E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7" y="221380"/>
            <a:ext cx="2449286" cy="54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E0F2-7A50-4A52-8EE1-87EB4C19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23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88C7C-93F4-49AC-8294-95521A060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88" y="192505"/>
            <a:ext cx="4082143" cy="55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E0F2-7A50-4A52-8EE1-87EB4C19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5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B5C5F-C92C-465C-AF17-D1FA1A95C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29" y="154004"/>
            <a:ext cx="3657600" cy="53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3E6B8A-DC9E-453F-8A5F-98C64B0EADED}"/>
              </a:ext>
            </a:extLst>
          </p:cNvPr>
          <p:cNvSpPr txBox="1"/>
          <p:nvPr/>
        </p:nvSpPr>
        <p:spPr>
          <a:xfrm>
            <a:off x="1008325" y="236241"/>
            <a:ext cx="101753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ĐỘ NỐT NHẠC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B4306-5A40-44CD-8D1E-4952FF3A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248"/>
            <a:ext cx="12192000" cy="5128752"/>
          </a:xfrm>
          <a:prstGeom prst="rect">
            <a:avLst/>
          </a:prstGeom>
          <a:effectLst>
            <a:softEdge rad="660400"/>
          </a:effectLst>
        </p:spPr>
      </p:pic>
    </p:spTree>
    <p:extLst>
      <p:ext uri="{BB962C8B-B14F-4D97-AF65-F5344CB8AC3E}">
        <p14:creationId xmlns:p14="http://schemas.microsoft.com/office/powerpoint/2010/main" val="141205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483</Words>
  <Application>Microsoft Office PowerPoint</Application>
  <PresentationFormat>Widescreen</PresentationFormat>
  <Paragraphs>115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Hình nốt tròn</vt:lpstr>
      <vt:lpstr>Hình nốt trắng</vt:lpstr>
      <vt:lpstr>Hình nốt đen</vt:lpstr>
      <vt:lpstr>Hình nốt móc đơn</vt:lpstr>
      <vt:lpstr>Hình nốt móc kép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*Hãy điền số thứ tự từng phách trên sơ đồ đánh nhịp? </vt:lpstr>
      <vt:lpstr>II. Luyện tập</vt:lpstr>
      <vt:lpstr>PowerPoint Presentation</vt:lpstr>
      <vt:lpstr>PowerPoint Presentation</vt:lpstr>
      <vt:lpstr>PowerPoint Presentation</vt:lpstr>
      <vt:lpstr>PowerPoint Presentation</vt:lpstr>
      <vt:lpstr>III.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Nhat</dc:creator>
  <cp:lastModifiedBy>Pham Nhat</cp:lastModifiedBy>
  <cp:revision>88</cp:revision>
  <dcterms:created xsi:type="dcterms:W3CDTF">2021-08-17T13:05:07Z</dcterms:created>
  <dcterms:modified xsi:type="dcterms:W3CDTF">2021-09-01T03:51:35Z</dcterms:modified>
</cp:coreProperties>
</file>